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7"/>
  </p:notesMasterIdLst>
  <p:sldIdLst>
    <p:sldId id="256" r:id="rId2"/>
    <p:sldId id="264" r:id="rId3"/>
    <p:sldId id="271" r:id="rId4"/>
    <p:sldId id="279" r:id="rId5"/>
    <p:sldId id="278" r:id="rId6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770" autoAdjust="0"/>
  </p:normalViewPr>
  <p:slideViewPr>
    <p:cSldViewPr>
      <p:cViewPr varScale="1">
        <p:scale>
          <a:sx n="111" d="100"/>
          <a:sy n="111" d="100"/>
        </p:scale>
        <p:origin x="930" y="120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B2AA22-5882-4B48-8D57-DFA15EFC0BF7}" type="doc">
      <dgm:prSet loTypeId="urn:microsoft.com/office/officeart/2005/8/layout/defaul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nl-BE"/>
        </a:p>
      </dgm:t>
    </dgm:pt>
    <dgm:pt modelId="{362A72E9-8004-401B-940B-DDA434EEB96F}">
      <dgm:prSet/>
      <dgm:spPr/>
      <dgm:t>
        <a:bodyPr/>
        <a:lstStyle/>
        <a:p>
          <a:r>
            <a:rPr lang="nl-BE" dirty="0"/>
            <a:t>Paulus</a:t>
          </a:r>
        </a:p>
      </dgm:t>
    </dgm:pt>
    <dgm:pt modelId="{09E0438B-1748-4B25-997F-018E0EB5E715}" type="parTrans" cxnId="{C3AABA73-C1E1-4720-8AFB-93A7C14CB085}">
      <dgm:prSet/>
      <dgm:spPr/>
      <dgm:t>
        <a:bodyPr/>
        <a:lstStyle/>
        <a:p>
          <a:endParaRPr lang="nl-BE"/>
        </a:p>
      </dgm:t>
    </dgm:pt>
    <dgm:pt modelId="{BAACB5F6-73A9-49E0-B4F7-012605AD46D3}" type="sibTrans" cxnId="{C3AABA73-C1E1-4720-8AFB-93A7C14CB085}">
      <dgm:prSet/>
      <dgm:spPr/>
      <dgm:t>
        <a:bodyPr/>
        <a:lstStyle/>
        <a:p>
          <a:endParaRPr lang="nl-BE"/>
        </a:p>
      </dgm:t>
    </dgm:pt>
    <dgm:pt modelId="{D3469972-50DD-44EC-B3B1-28021C2DD172}">
      <dgm:prSet/>
      <dgm:spPr/>
      <dgm:t>
        <a:bodyPr/>
        <a:lstStyle/>
        <a:p>
          <a:r>
            <a:rPr lang="nl-BE" dirty="0"/>
            <a:t>Apollos</a:t>
          </a:r>
        </a:p>
      </dgm:t>
    </dgm:pt>
    <dgm:pt modelId="{FA760378-8BC9-4853-B3C9-244F36961DD1}" type="parTrans" cxnId="{CA9341BB-982E-4C2F-A54F-4AF0250AAFD1}">
      <dgm:prSet/>
      <dgm:spPr/>
      <dgm:t>
        <a:bodyPr/>
        <a:lstStyle/>
        <a:p>
          <a:endParaRPr lang="nl-BE"/>
        </a:p>
      </dgm:t>
    </dgm:pt>
    <dgm:pt modelId="{4D6CD44A-090F-4CEB-92E7-01630DE9451E}" type="sibTrans" cxnId="{CA9341BB-982E-4C2F-A54F-4AF0250AAFD1}">
      <dgm:prSet/>
      <dgm:spPr/>
      <dgm:t>
        <a:bodyPr/>
        <a:lstStyle/>
        <a:p>
          <a:endParaRPr lang="nl-BE"/>
        </a:p>
      </dgm:t>
    </dgm:pt>
    <dgm:pt modelId="{2071404E-E0F7-470C-9FB3-47FFF315C58D}">
      <dgm:prSet/>
      <dgm:spPr/>
      <dgm:t>
        <a:bodyPr/>
        <a:lstStyle/>
        <a:p>
          <a:r>
            <a:rPr lang="nl-BE" dirty="0"/>
            <a:t>Barnabas</a:t>
          </a:r>
        </a:p>
      </dgm:t>
    </dgm:pt>
    <dgm:pt modelId="{134AAE49-C156-4C17-B915-6CCFFE969E63}" type="parTrans" cxnId="{DAC19C48-9604-436A-8E6C-E92D627AC485}">
      <dgm:prSet/>
      <dgm:spPr/>
      <dgm:t>
        <a:bodyPr/>
        <a:lstStyle/>
        <a:p>
          <a:endParaRPr lang="nl-NL"/>
        </a:p>
      </dgm:t>
    </dgm:pt>
    <dgm:pt modelId="{B1923CF0-AEAE-484B-B2AF-7BFC933AABB4}" type="sibTrans" cxnId="{DAC19C48-9604-436A-8E6C-E92D627AC485}">
      <dgm:prSet/>
      <dgm:spPr/>
      <dgm:t>
        <a:bodyPr/>
        <a:lstStyle/>
        <a:p>
          <a:endParaRPr lang="nl-NL"/>
        </a:p>
      </dgm:t>
    </dgm:pt>
    <dgm:pt modelId="{9A9FAD51-0FD0-44C9-BBFF-77543894EDFA}">
      <dgm:prSet/>
      <dgm:spPr/>
      <dgm:t>
        <a:bodyPr/>
        <a:lstStyle/>
        <a:p>
          <a:r>
            <a:rPr lang="nl-BE" dirty="0"/>
            <a:t>Lucas</a:t>
          </a:r>
        </a:p>
      </dgm:t>
    </dgm:pt>
    <dgm:pt modelId="{089FFC30-0346-408B-A997-E6D48B1B055F}" type="parTrans" cxnId="{0B0DAFC1-91E2-4631-88CF-4B4582414A46}">
      <dgm:prSet/>
      <dgm:spPr/>
      <dgm:t>
        <a:bodyPr/>
        <a:lstStyle/>
        <a:p>
          <a:endParaRPr lang="nl-NL"/>
        </a:p>
      </dgm:t>
    </dgm:pt>
    <dgm:pt modelId="{D0E1A9B4-6889-48B3-931D-5622850CE834}" type="sibTrans" cxnId="{0B0DAFC1-91E2-4631-88CF-4B4582414A46}">
      <dgm:prSet/>
      <dgm:spPr/>
      <dgm:t>
        <a:bodyPr/>
        <a:lstStyle/>
        <a:p>
          <a:endParaRPr lang="nl-NL"/>
        </a:p>
      </dgm:t>
    </dgm:pt>
    <dgm:pt modelId="{0DC329ED-4074-43CF-A4D5-F07AC197853A}">
      <dgm:prSet/>
      <dgm:spPr/>
      <dgm:t>
        <a:bodyPr/>
        <a:lstStyle/>
        <a:p>
          <a:r>
            <a:rPr lang="sv-SE" dirty="0"/>
            <a:t>Aquila en Priscilla</a:t>
          </a:r>
          <a:endParaRPr lang="nl-BE" dirty="0"/>
        </a:p>
      </dgm:t>
    </dgm:pt>
    <dgm:pt modelId="{355562C2-29CD-46F9-B056-98A23F7D70DF}" type="parTrans" cxnId="{AD80736C-28E5-4640-8C3C-634E37C1C9A4}">
      <dgm:prSet/>
      <dgm:spPr/>
      <dgm:t>
        <a:bodyPr/>
        <a:lstStyle/>
        <a:p>
          <a:endParaRPr lang="nl-NL"/>
        </a:p>
      </dgm:t>
    </dgm:pt>
    <dgm:pt modelId="{A8BFC4CB-503D-41A3-82F7-FADC6C1A72AE}" type="sibTrans" cxnId="{AD80736C-28E5-4640-8C3C-634E37C1C9A4}">
      <dgm:prSet/>
      <dgm:spPr/>
      <dgm:t>
        <a:bodyPr/>
        <a:lstStyle/>
        <a:p>
          <a:endParaRPr lang="nl-NL"/>
        </a:p>
      </dgm:t>
    </dgm:pt>
    <dgm:pt modelId="{77171174-5740-444C-A8B7-096CCD329F18}">
      <dgm:prSet/>
      <dgm:spPr/>
      <dgm:t>
        <a:bodyPr/>
        <a:lstStyle/>
        <a:p>
          <a:r>
            <a:rPr lang="nl-BE" dirty="0"/>
            <a:t>Clement van Rome</a:t>
          </a:r>
        </a:p>
      </dgm:t>
    </dgm:pt>
    <dgm:pt modelId="{B2C928D0-D2C7-4AD3-9854-B4A92448E2BB}" type="parTrans" cxnId="{D676A1E4-FE71-4744-8203-623ED8E4A07D}">
      <dgm:prSet/>
      <dgm:spPr/>
      <dgm:t>
        <a:bodyPr/>
        <a:lstStyle/>
        <a:p>
          <a:endParaRPr lang="nl-NL"/>
        </a:p>
      </dgm:t>
    </dgm:pt>
    <dgm:pt modelId="{C8ECC217-538F-4A5F-AB13-6B462161F761}" type="sibTrans" cxnId="{D676A1E4-FE71-4744-8203-623ED8E4A07D}">
      <dgm:prSet/>
      <dgm:spPr/>
      <dgm:t>
        <a:bodyPr/>
        <a:lstStyle/>
        <a:p>
          <a:endParaRPr lang="nl-NL"/>
        </a:p>
      </dgm:t>
    </dgm:pt>
    <dgm:pt modelId="{197151FA-9316-4961-BF7D-48D14D92E614}" type="pres">
      <dgm:prSet presAssocID="{5BB2AA22-5882-4B48-8D57-DFA15EFC0BF7}" presName="diagram" presStyleCnt="0">
        <dgm:presLayoutVars>
          <dgm:dir/>
          <dgm:resizeHandles val="exact"/>
        </dgm:presLayoutVars>
      </dgm:prSet>
      <dgm:spPr/>
    </dgm:pt>
    <dgm:pt modelId="{BDA66869-023D-4339-B586-5ABC1EE03883}" type="pres">
      <dgm:prSet presAssocID="{362A72E9-8004-401B-940B-DDA434EEB96F}" presName="node" presStyleLbl="node1" presStyleIdx="0" presStyleCnt="6">
        <dgm:presLayoutVars>
          <dgm:bulletEnabled val="1"/>
        </dgm:presLayoutVars>
      </dgm:prSet>
      <dgm:spPr/>
    </dgm:pt>
    <dgm:pt modelId="{B02F47CD-07C9-4EE9-8C38-C676A3670FB0}" type="pres">
      <dgm:prSet presAssocID="{BAACB5F6-73A9-49E0-B4F7-012605AD46D3}" presName="sibTrans" presStyleCnt="0"/>
      <dgm:spPr/>
    </dgm:pt>
    <dgm:pt modelId="{68B78C82-747B-41C4-B49A-499CDA09F21F}" type="pres">
      <dgm:prSet presAssocID="{D3469972-50DD-44EC-B3B1-28021C2DD172}" presName="node" presStyleLbl="node1" presStyleIdx="1" presStyleCnt="6">
        <dgm:presLayoutVars>
          <dgm:bulletEnabled val="1"/>
        </dgm:presLayoutVars>
      </dgm:prSet>
      <dgm:spPr/>
    </dgm:pt>
    <dgm:pt modelId="{C7B6BDCC-57DB-42DC-9AF9-5074F4B0ED7D}" type="pres">
      <dgm:prSet presAssocID="{4D6CD44A-090F-4CEB-92E7-01630DE9451E}" presName="sibTrans" presStyleCnt="0"/>
      <dgm:spPr/>
    </dgm:pt>
    <dgm:pt modelId="{7DFC3056-9BB8-40DE-AB10-78A6685A29B3}" type="pres">
      <dgm:prSet presAssocID="{2071404E-E0F7-470C-9FB3-47FFF315C58D}" presName="node" presStyleLbl="node1" presStyleIdx="2" presStyleCnt="6">
        <dgm:presLayoutVars>
          <dgm:bulletEnabled val="1"/>
        </dgm:presLayoutVars>
      </dgm:prSet>
      <dgm:spPr/>
    </dgm:pt>
    <dgm:pt modelId="{FD515EB2-FD38-4871-B535-BB1EA4AA704F}" type="pres">
      <dgm:prSet presAssocID="{B1923CF0-AEAE-484B-B2AF-7BFC933AABB4}" presName="sibTrans" presStyleCnt="0"/>
      <dgm:spPr/>
    </dgm:pt>
    <dgm:pt modelId="{9AE5AC68-E98E-4059-9121-7AC198555844}" type="pres">
      <dgm:prSet presAssocID="{9A9FAD51-0FD0-44C9-BBFF-77543894EDFA}" presName="node" presStyleLbl="node1" presStyleIdx="3" presStyleCnt="6">
        <dgm:presLayoutVars>
          <dgm:bulletEnabled val="1"/>
        </dgm:presLayoutVars>
      </dgm:prSet>
      <dgm:spPr/>
    </dgm:pt>
    <dgm:pt modelId="{0E86F6BC-B851-40B6-8B1E-F9CC9089B6E1}" type="pres">
      <dgm:prSet presAssocID="{D0E1A9B4-6889-48B3-931D-5622850CE834}" presName="sibTrans" presStyleCnt="0"/>
      <dgm:spPr/>
    </dgm:pt>
    <dgm:pt modelId="{07AE0D57-07A3-47F6-AFE4-8D9A5D37FA44}" type="pres">
      <dgm:prSet presAssocID="{0DC329ED-4074-43CF-A4D5-F07AC197853A}" presName="node" presStyleLbl="node1" presStyleIdx="4" presStyleCnt="6">
        <dgm:presLayoutVars>
          <dgm:bulletEnabled val="1"/>
        </dgm:presLayoutVars>
      </dgm:prSet>
      <dgm:spPr/>
    </dgm:pt>
    <dgm:pt modelId="{9F499BCB-C965-45EB-A829-E9D9147A383C}" type="pres">
      <dgm:prSet presAssocID="{A8BFC4CB-503D-41A3-82F7-FADC6C1A72AE}" presName="sibTrans" presStyleCnt="0"/>
      <dgm:spPr/>
    </dgm:pt>
    <dgm:pt modelId="{B6C73AD0-1ED5-4615-9CE4-736AD8377695}" type="pres">
      <dgm:prSet presAssocID="{77171174-5740-444C-A8B7-096CCD329F18}" presName="node" presStyleLbl="node1" presStyleIdx="5" presStyleCnt="6">
        <dgm:presLayoutVars>
          <dgm:bulletEnabled val="1"/>
        </dgm:presLayoutVars>
      </dgm:prSet>
      <dgm:spPr/>
    </dgm:pt>
  </dgm:ptLst>
  <dgm:cxnLst>
    <dgm:cxn modelId="{FD01EB03-EA1D-4FAC-82E2-FB8015A8996F}" type="presOf" srcId="{9A9FAD51-0FD0-44C9-BBFF-77543894EDFA}" destId="{9AE5AC68-E98E-4059-9121-7AC198555844}" srcOrd="0" destOrd="0" presId="urn:microsoft.com/office/officeart/2005/8/layout/default"/>
    <dgm:cxn modelId="{8139BE0B-6C5D-4C94-A714-F985063FA133}" type="presOf" srcId="{77171174-5740-444C-A8B7-096CCD329F18}" destId="{B6C73AD0-1ED5-4615-9CE4-736AD8377695}" srcOrd="0" destOrd="0" presId="urn:microsoft.com/office/officeart/2005/8/layout/default"/>
    <dgm:cxn modelId="{66C4491B-EAC4-4AEB-8A15-150AC815F3A5}" type="presOf" srcId="{2071404E-E0F7-470C-9FB3-47FFF315C58D}" destId="{7DFC3056-9BB8-40DE-AB10-78A6685A29B3}" srcOrd="0" destOrd="0" presId="urn:microsoft.com/office/officeart/2005/8/layout/default"/>
    <dgm:cxn modelId="{E3F60768-82B9-43FC-A971-5ABFB3B34AB2}" type="presOf" srcId="{362A72E9-8004-401B-940B-DDA434EEB96F}" destId="{BDA66869-023D-4339-B586-5ABC1EE03883}" srcOrd="0" destOrd="0" presId="urn:microsoft.com/office/officeart/2005/8/layout/default"/>
    <dgm:cxn modelId="{DAC19C48-9604-436A-8E6C-E92D627AC485}" srcId="{5BB2AA22-5882-4B48-8D57-DFA15EFC0BF7}" destId="{2071404E-E0F7-470C-9FB3-47FFF315C58D}" srcOrd="2" destOrd="0" parTransId="{134AAE49-C156-4C17-B915-6CCFFE969E63}" sibTransId="{B1923CF0-AEAE-484B-B2AF-7BFC933AABB4}"/>
    <dgm:cxn modelId="{AD80736C-28E5-4640-8C3C-634E37C1C9A4}" srcId="{5BB2AA22-5882-4B48-8D57-DFA15EFC0BF7}" destId="{0DC329ED-4074-43CF-A4D5-F07AC197853A}" srcOrd="4" destOrd="0" parTransId="{355562C2-29CD-46F9-B056-98A23F7D70DF}" sibTransId="{A8BFC4CB-503D-41A3-82F7-FADC6C1A72AE}"/>
    <dgm:cxn modelId="{C3AABA73-C1E1-4720-8AFB-93A7C14CB085}" srcId="{5BB2AA22-5882-4B48-8D57-DFA15EFC0BF7}" destId="{362A72E9-8004-401B-940B-DDA434EEB96F}" srcOrd="0" destOrd="0" parTransId="{09E0438B-1748-4B25-997F-018E0EB5E715}" sibTransId="{BAACB5F6-73A9-49E0-B4F7-012605AD46D3}"/>
    <dgm:cxn modelId="{1524028B-6B21-4E80-BB79-F63B329E87C9}" type="presOf" srcId="{5BB2AA22-5882-4B48-8D57-DFA15EFC0BF7}" destId="{197151FA-9316-4961-BF7D-48D14D92E614}" srcOrd="0" destOrd="0" presId="urn:microsoft.com/office/officeart/2005/8/layout/default"/>
    <dgm:cxn modelId="{02ECA5B5-631F-4D03-8397-44B1BA9CA460}" type="presOf" srcId="{0DC329ED-4074-43CF-A4D5-F07AC197853A}" destId="{07AE0D57-07A3-47F6-AFE4-8D9A5D37FA44}" srcOrd="0" destOrd="0" presId="urn:microsoft.com/office/officeart/2005/8/layout/default"/>
    <dgm:cxn modelId="{CA9341BB-982E-4C2F-A54F-4AF0250AAFD1}" srcId="{5BB2AA22-5882-4B48-8D57-DFA15EFC0BF7}" destId="{D3469972-50DD-44EC-B3B1-28021C2DD172}" srcOrd="1" destOrd="0" parTransId="{FA760378-8BC9-4853-B3C9-244F36961DD1}" sibTransId="{4D6CD44A-090F-4CEB-92E7-01630DE9451E}"/>
    <dgm:cxn modelId="{0B0DAFC1-91E2-4631-88CF-4B4582414A46}" srcId="{5BB2AA22-5882-4B48-8D57-DFA15EFC0BF7}" destId="{9A9FAD51-0FD0-44C9-BBFF-77543894EDFA}" srcOrd="3" destOrd="0" parTransId="{089FFC30-0346-408B-A997-E6D48B1B055F}" sibTransId="{D0E1A9B4-6889-48B3-931D-5622850CE834}"/>
    <dgm:cxn modelId="{12D538E2-9FD3-41B3-B3E2-CCA25157636D}" type="presOf" srcId="{D3469972-50DD-44EC-B3B1-28021C2DD172}" destId="{68B78C82-747B-41C4-B49A-499CDA09F21F}" srcOrd="0" destOrd="0" presId="urn:microsoft.com/office/officeart/2005/8/layout/default"/>
    <dgm:cxn modelId="{D676A1E4-FE71-4744-8203-623ED8E4A07D}" srcId="{5BB2AA22-5882-4B48-8D57-DFA15EFC0BF7}" destId="{77171174-5740-444C-A8B7-096CCD329F18}" srcOrd="5" destOrd="0" parTransId="{B2C928D0-D2C7-4AD3-9854-B4A92448E2BB}" sibTransId="{C8ECC217-538F-4A5F-AB13-6B462161F761}"/>
    <dgm:cxn modelId="{8D3DB63B-7252-4D55-8ED5-4374A3E2440E}" type="presParOf" srcId="{197151FA-9316-4961-BF7D-48D14D92E614}" destId="{BDA66869-023D-4339-B586-5ABC1EE03883}" srcOrd="0" destOrd="0" presId="urn:microsoft.com/office/officeart/2005/8/layout/default"/>
    <dgm:cxn modelId="{4FC3B2BF-2B7A-480F-9493-CE58C68C4473}" type="presParOf" srcId="{197151FA-9316-4961-BF7D-48D14D92E614}" destId="{B02F47CD-07C9-4EE9-8C38-C676A3670FB0}" srcOrd="1" destOrd="0" presId="urn:microsoft.com/office/officeart/2005/8/layout/default"/>
    <dgm:cxn modelId="{C6C64871-0B43-4945-B415-92F8904FC812}" type="presParOf" srcId="{197151FA-9316-4961-BF7D-48D14D92E614}" destId="{68B78C82-747B-41C4-B49A-499CDA09F21F}" srcOrd="2" destOrd="0" presId="urn:microsoft.com/office/officeart/2005/8/layout/default"/>
    <dgm:cxn modelId="{1EA7E329-EBF7-4974-82F0-6FD9C935B00B}" type="presParOf" srcId="{197151FA-9316-4961-BF7D-48D14D92E614}" destId="{C7B6BDCC-57DB-42DC-9AF9-5074F4B0ED7D}" srcOrd="3" destOrd="0" presId="urn:microsoft.com/office/officeart/2005/8/layout/default"/>
    <dgm:cxn modelId="{D2005116-66B4-4AB6-9234-DF187E6A9AFF}" type="presParOf" srcId="{197151FA-9316-4961-BF7D-48D14D92E614}" destId="{7DFC3056-9BB8-40DE-AB10-78A6685A29B3}" srcOrd="4" destOrd="0" presId="urn:microsoft.com/office/officeart/2005/8/layout/default"/>
    <dgm:cxn modelId="{FD57CA11-6361-4845-B88C-DC28B8F82019}" type="presParOf" srcId="{197151FA-9316-4961-BF7D-48D14D92E614}" destId="{FD515EB2-FD38-4871-B535-BB1EA4AA704F}" srcOrd="5" destOrd="0" presId="urn:microsoft.com/office/officeart/2005/8/layout/default"/>
    <dgm:cxn modelId="{F5964DF0-80EA-4BB2-9507-D581B83C4FA3}" type="presParOf" srcId="{197151FA-9316-4961-BF7D-48D14D92E614}" destId="{9AE5AC68-E98E-4059-9121-7AC198555844}" srcOrd="6" destOrd="0" presId="urn:microsoft.com/office/officeart/2005/8/layout/default"/>
    <dgm:cxn modelId="{7DC97A3C-D9E6-41C1-8250-71787CFC3061}" type="presParOf" srcId="{197151FA-9316-4961-BF7D-48D14D92E614}" destId="{0E86F6BC-B851-40B6-8B1E-F9CC9089B6E1}" srcOrd="7" destOrd="0" presId="urn:microsoft.com/office/officeart/2005/8/layout/default"/>
    <dgm:cxn modelId="{C68A6FA2-F9A2-4AE0-96B5-975F96563ACE}" type="presParOf" srcId="{197151FA-9316-4961-BF7D-48D14D92E614}" destId="{07AE0D57-07A3-47F6-AFE4-8D9A5D37FA44}" srcOrd="8" destOrd="0" presId="urn:microsoft.com/office/officeart/2005/8/layout/default"/>
    <dgm:cxn modelId="{709FEEE1-C1E3-4FB8-A0F9-A212FDEDBB1C}" type="presParOf" srcId="{197151FA-9316-4961-BF7D-48D14D92E614}" destId="{9F499BCB-C965-45EB-A829-E9D9147A383C}" srcOrd="9" destOrd="0" presId="urn:microsoft.com/office/officeart/2005/8/layout/default"/>
    <dgm:cxn modelId="{04BB0311-7CE8-4361-8CD9-CE4D00B75C81}" type="presParOf" srcId="{197151FA-9316-4961-BF7D-48D14D92E614}" destId="{B6C73AD0-1ED5-4615-9CE4-736AD8377695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924F49-A374-4BCF-BF9F-2A2637DF5788}" type="doc">
      <dgm:prSet loTypeId="urn:microsoft.com/office/officeart/2005/8/layout/hList7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nl-BE"/>
        </a:p>
      </dgm:t>
    </dgm:pt>
    <dgm:pt modelId="{6D54EAC3-E73A-4704-8D59-2D3916692AE5}">
      <dgm:prSet phldrT="[Tekst]"/>
      <dgm:spPr/>
      <dgm:t>
        <a:bodyPr/>
        <a:lstStyle/>
        <a:p>
          <a:r>
            <a:rPr lang="nl-BE" dirty="0"/>
            <a:t>Engelen</a:t>
          </a:r>
        </a:p>
      </dgm:t>
    </dgm:pt>
    <dgm:pt modelId="{89CA0F2B-BCBB-4D01-8A6A-EE2F76504A60}" type="parTrans" cxnId="{DF57292A-A5DB-4146-AB30-BD9C3C152F63}">
      <dgm:prSet/>
      <dgm:spPr/>
      <dgm:t>
        <a:bodyPr/>
        <a:lstStyle/>
        <a:p>
          <a:endParaRPr lang="nl-BE"/>
        </a:p>
      </dgm:t>
    </dgm:pt>
    <dgm:pt modelId="{FC56F138-68DA-4E60-A989-D7CE88F8F6A2}" type="sibTrans" cxnId="{DF57292A-A5DB-4146-AB30-BD9C3C152F63}">
      <dgm:prSet/>
      <dgm:spPr/>
      <dgm:t>
        <a:bodyPr/>
        <a:lstStyle/>
        <a:p>
          <a:endParaRPr lang="nl-BE"/>
        </a:p>
      </dgm:t>
    </dgm:pt>
    <dgm:pt modelId="{79AC6631-2052-4A21-8F2A-CA2B639B0699}">
      <dgm:prSet phldrT="[Tekst]"/>
      <dgm:spPr/>
      <dgm:t>
        <a:bodyPr/>
        <a:lstStyle/>
        <a:p>
          <a:r>
            <a:rPr lang="nl-BE" dirty="0"/>
            <a:t>Land</a:t>
          </a:r>
        </a:p>
      </dgm:t>
    </dgm:pt>
    <dgm:pt modelId="{709698B8-C0F5-4B04-9DBA-52E1BB9F8C78}" type="parTrans" cxnId="{7A847D2B-078B-4E5A-95B0-9BC7C2BD2CDD}">
      <dgm:prSet/>
      <dgm:spPr/>
      <dgm:t>
        <a:bodyPr/>
        <a:lstStyle/>
        <a:p>
          <a:endParaRPr lang="nl-BE"/>
        </a:p>
      </dgm:t>
    </dgm:pt>
    <dgm:pt modelId="{0C2BBA37-487A-46B8-B651-5CD60F75F312}" type="sibTrans" cxnId="{7A847D2B-078B-4E5A-95B0-9BC7C2BD2CDD}">
      <dgm:prSet/>
      <dgm:spPr/>
      <dgm:t>
        <a:bodyPr/>
        <a:lstStyle/>
        <a:p>
          <a:endParaRPr lang="nl-BE"/>
        </a:p>
      </dgm:t>
    </dgm:pt>
    <dgm:pt modelId="{69586448-C0FF-40E4-B5A0-67435340141E}">
      <dgm:prSet phldrT="[Tekst]"/>
      <dgm:spPr/>
      <dgm:t>
        <a:bodyPr/>
        <a:lstStyle/>
        <a:p>
          <a:r>
            <a:rPr lang="nl-BE" dirty="0"/>
            <a:t>Tempel</a:t>
          </a:r>
        </a:p>
      </dgm:t>
    </dgm:pt>
    <dgm:pt modelId="{34849F14-CC0D-4C44-87AE-41463333F556}" type="parTrans" cxnId="{39FEDD3C-15EF-4532-884B-9675B363938A}">
      <dgm:prSet/>
      <dgm:spPr/>
      <dgm:t>
        <a:bodyPr/>
        <a:lstStyle/>
        <a:p>
          <a:endParaRPr lang="nl-BE"/>
        </a:p>
      </dgm:t>
    </dgm:pt>
    <dgm:pt modelId="{38251048-4C4F-41C6-988E-0879EC5AABB8}" type="sibTrans" cxnId="{39FEDD3C-15EF-4532-884B-9675B363938A}">
      <dgm:prSet/>
      <dgm:spPr/>
      <dgm:t>
        <a:bodyPr/>
        <a:lstStyle/>
        <a:p>
          <a:endParaRPr lang="nl-BE"/>
        </a:p>
      </dgm:t>
    </dgm:pt>
    <dgm:pt modelId="{EBCB8401-D395-488D-9599-BDC94A4DBB0F}">
      <dgm:prSet phldrT="[Tekst]"/>
      <dgm:spPr/>
      <dgm:t>
        <a:bodyPr/>
        <a:lstStyle/>
        <a:p>
          <a:r>
            <a:rPr lang="nl-BE" dirty="0"/>
            <a:t>Stad</a:t>
          </a:r>
        </a:p>
      </dgm:t>
    </dgm:pt>
    <dgm:pt modelId="{FE28C8D6-7ED4-4746-B686-F16CEB839F08}" type="parTrans" cxnId="{19E0377C-C8BE-4757-9EBC-94418FD68DA3}">
      <dgm:prSet/>
      <dgm:spPr/>
      <dgm:t>
        <a:bodyPr/>
        <a:lstStyle/>
        <a:p>
          <a:endParaRPr lang="nl-BE"/>
        </a:p>
      </dgm:t>
    </dgm:pt>
    <dgm:pt modelId="{C888CEFC-FBA9-429D-AC32-BC953B000630}" type="sibTrans" cxnId="{19E0377C-C8BE-4757-9EBC-94418FD68DA3}">
      <dgm:prSet/>
      <dgm:spPr/>
      <dgm:t>
        <a:bodyPr/>
        <a:lstStyle/>
        <a:p>
          <a:endParaRPr lang="nl-BE"/>
        </a:p>
      </dgm:t>
    </dgm:pt>
    <dgm:pt modelId="{3B2EF7E7-CA9B-4400-A088-BEE28E24EEA6}">
      <dgm:prSet phldrT="[Tekst]"/>
      <dgm:spPr/>
      <dgm:t>
        <a:bodyPr/>
        <a:lstStyle/>
        <a:p>
          <a:r>
            <a:rPr lang="nl-BE" dirty="0"/>
            <a:t>OT: Gaven Thora</a:t>
          </a:r>
        </a:p>
      </dgm:t>
    </dgm:pt>
    <dgm:pt modelId="{3B65D82B-0D22-4185-87ED-9E82F7CEC38C}" type="parTrans" cxnId="{7A098B82-DA43-4AFD-A944-8EAD7D583761}">
      <dgm:prSet/>
      <dgm:spPr/>
      <dgm:t>
        <a:bodyPr/>
        <a:lstStyle/>
        <a:p>
          <a:endParaRPr lang="nl-BE"/>
        </a:p>
      </dgm:t>
    </dgm:pt>
    <dgm:pt modelId="{FF3C3C27-A6E1-418D-A22A-8A54D0183C94}" type="sibTrans" cxnId="{7A098B82-DA43-4AFD-A944-8EAD7D583761}">
      <dgm:prSet/>
      <dgm:spPr/>
      <dgm:t>
        <a:bodyPr/>
        <a:lstStyle/>
        <a:p>
          <a:endParaRPr lang="nl-BE"/>
        </a:p>
      </dgm:t>
    </dgm:pt>
    <dgm:pt modelId="{3485F3D0-0AE7-49CA-AA82-E1C9ACC44F30}">
      <dgm:prSet phldrT="[Tekst]"/>
      <dgm:spPr/>
      <dgm:t>
        <a:bodyPr/>
        <a:lstStyle/>
        <a:p>
          <a:r>
            <a:rPr lang="nl-BE" dirty="0"/>
            <a:t>NT: Christus</a:t>
          </a:r>
        </a:p>
      </dgm:t>
    </dgm:pt>
    <dgm:pt modelId="{C3E67B2C-A16F-47A4-AFB2-3AE7DB35FE81}" type="parTrans" cxnId="{9F66085C-935F-4D4D-9A94-1B81CF241560}">
      <dgm:prSet/>
      <dgm:spPr/>
      <dgm:t>
        <a:bodyPr/>
        <a:lstStyle/>
        <a:p>
          <a:endParaRPr lang="nl-BE"/>
        </a:p>
      </dgm:t>
    </dgm:pt>
    <dgm:pt modelId="{AF0F2975-C37D-4869-B133-AFBA950D34FB}" type="sibTrans" cxnId="{9F66085C-935F-4D4D-9A94-1B81CF241560}">
      <dgm:prSet/>
      <dgm:spPr/>
      <dgm:t>
        <a:bodyPr/>
        <a:lstStyle/>
        <a:p>
          <a:endParaRPr lang="nl-BE"/>
        </a:p>
      </dgm:t>
    </dgm:pt>
    <dgm:pt modelId="{65274CB2-EB2D-43A1-8E8C-0F1430F1334E}">
      <dgm:prSet phldrT="[Tekst]"/>
      <dgm:spPr/>
      <dgm:t>
        <a:bodyPr/>
        <a:lstStyle/>
        <a:p>
          <a:r>
            <a:rPr lang="nl-BE" dirty="0"/>
            <a:t>OT: Mozes en Jozua</a:t>
          </a:r>
        </a:p>
      </dgm:t>
    </dgm:pt>
    <dgm:pt modelId="{14DA9621-18CA-423F-ABED-6A851F123FA5}" type="parTrans" cxnId="{44112149-ED12-484E-872A-05987B8D26D2}">
      <dgm:prSet/>
      <dgm:spPr/>
      <dgm:t>
        <a:bodyPr/>
        <a:lstStyle/>
        <a:p>
          <a:endParaRPr lang="nl-BE"/>
        </a:p>
      </dgm:t>
    </dgm:pt>
    <dgm:pt modelId="{F6EEB4A6-C15C-4B4B-8F99-AC5D3FAAB369}" type="sibTrans" cxnId="{44112149-ED12-484E-872A-05987B8D26D2}">
      <dgm:prSet/>
      <dgm:spPr/>
      <dgm:t>
        <a:bodyPr/>
        <a:lstStyle/>
        <a:p>
          <a:endParaRPr lang="nl-BE"/>
        </a:p>
      </dgm:t>
    </dgm:pt>
    <dgm:pt modelId="{8D6C1C38-9CA4-4474-98FB-53E4837AF899}">
      <dgm:prSet phldrT="[Tekst]"/>
      <dgm:spPr/>
      <dgm:t>
        <a:bodyPr/>
        <a:lstStyle/>
        <a:p>
          <a:r>
            <a:rPr lang="nl-BE" dirty="0"/>
            <a:t>NT: Christus</a:t>
          </a:r>
        </a:p>
      </dgm:t>
    </dgm:pt>
    <dgm:pt modelId="{89085BE0-B679-43FD-8143-09AB423F875E}" type="parTrans" cxnId="{276975F6-9668-4FCB-B47F-4E5544DF79E8}">
      <dgm:prSet/>
      <dgm:spPr/>
      <dgm:t>
        <a:bodyPr/>
        <a:lstStyle/>
        <a:p>
          <a:endParaRPr lang="nl-BE"/>
        </a:p>
      </dgm:t>
    </dgm:pt>
    <dgm:pt modelId="{28F3404B-7CAA-4522-BE6E-44DCAEB760A9}" type="sibTrans" cxnId="{276975F6-9668-4FCB-B47F-4E5544DF79E8}">
      <dgm:prSet/>
      <dgm:spPr/>
      <dgm:t>
        <a:bodyPr/>
        <a:lstStyle/>
        <a:p>
          <a:endParaRPr lang="nl-BE"/>
        </a:p>
      </dgm:t>
    </dgm:pt>
    <dgm:pt modelId="{0DE7F173-3531-4E0B-AB71-3014249D43A5}">
      <dgm:prSet phldrT="[Tekst]"/>
      <dgm:spPr/>
      <dgm:t>
        <a:bodyPr/>
        <a:lstStyle/>
        <a:p>
          <a:r>
            <a:rPr lang="nl-BE" dirty="0"/>
            <a:t>OT: Aäron en priesters</a:t>
          </a:r>
        </a:p>
      </dgm:t>
    </dgm:pt>
    <dgm:pt modelId="{38639496-96B2-42FD-ACEE-8EF8410A21E9}" type="parTrans" cxnId="{963EE6CF-E514-4E4E-B103-663933CFD008}">
      <dgm:prSet/>
      <dgm:spPr/>
      <dgm:t>
        <a:bodyPr/>
        <a:lstStyle/>
        <a:p>
          <a:endParaRPr lang="nl-BE"/>
        </a:p>
      </dgm:t>
    </dgm:pt>
    <dgm:pt modelId="{ABFEB25C-9AF0-40E3-BF20-25B70B1F38D3}" type="sibTrans" cxnId="{963EE6CF-E514-4E4E-B103-663933CFD008}">
      <dgm:prSet/>
      <dgm:spPr/>
      <dgm:t>
        <a:bodyPr/>
        <a:lstStyle/>
        <a:p>
          <a:endParaRPr lang="nl-BE"/>
        </a:p>
      </dgm:t>
    </dgm:pt>
    <dgm:pt modelId="{66E74B12-D0F5-420F-9C53-4784B4D41F65}">
      <dgm:prSet phldrT="[Tekst]"/>
      <dgm:spPr/>
      <dgm:t>
        <a:bodyPr/>
        <a:lstStyle/>
        <a:p>
          <a:r>
            <a:rPr lang="nl-BE" dirty="0"/>
            <a:t>NT: Christus</a:t>
          </a:r>
        </a:p>
      </dgm:t>
    </dgm:pt>
    <dgm:pt modelId="{0FB00C22-0439-4D67-9297-78CA4C321945}" type="parTrans" cxnId="{A88BEDED-9BFE-4D33-8330-89BEFD688AF3}">
      <dgm:prSet/>
      <dgm:spPr/>
      <dgm:t>
        <a:bodyPr/>
        <a:lstStyle/>
        <a:p>
          <a:endParaRPr lang="nl-BE"/>
        </a:p>
      </dgm:t>
    </dgm:pt>
    <dgm:pt modelId="{845BCA98-7F5A-4225-966C-8D426FEED9B5}" type="sibTrans" cxnId="{A88BEDED-9BFE-4D33-8330-89BEFD688AF3}">
      <dgm:prSet/>
      <dgm:spPr/>
      <dgm:t>
        <a:bodyPr/>
        <a:lstStyle/>
        <a:p>
          <a:endParaRPr lang="nl-BE"/>
        </a:p>
      </dgm:t>
    </dgm:pt>
    <dgm:pt modelId="{90EEC471-05E0-4D20-9F2D-6C2A89BC7C08}">
      <dgm:prSet phldrT="[Tekst]"/>
      <dgm:spPr/>
      <dgm:t>
        <a:bodyPr/>
        <a:lstStyle/>
        <a:p>
          <a:r>
            <a:rPr lang="nl-BE" dirty="0"/>
            <a:t>OT: Aardse Jeruzalem</a:t>
          </a:r>
        </a:p>
      </dgm:t>
    </dgm:pt>
    <dgm:pt modelId="{9FB1A5CC-8589-4C4F-9B5B-A8B06EC7D3EA}" type="parTrans" cxnId="{7250F6A9-0332-4DD7-BA0F-CEF8E1376ECA}">
      <dgm:prSet/>
      <dgm:spPr/>
      <dgm:t>
        <a:bodyPr/>
        <a:lstStyle/>
        <a:p>
          <a:endParaRPr lang="nl-BE"/>
        </a:p>
      </dgm:t>
    </dgm:pt>
    <dgm:pt modelId="{40C013E2-387C-448D-9118-C0034D7B4CCF}" type="sibTrans" cxnId="{7250F6A9-0332-4DD7-BA0F-CEF8E1376ECA}">
      <dgm:prSet/>
      <dgm:spPr/>
      <dgm:t>
        <a:bodyPr/>
        <a:lstStyle/>
        <a:p>
          <a:endParaRPr lang="nl-BE"/>
        </a:p>
      </dgm:t>
    </dgm:pt>
    <dgm:pt modelId="{917D0EE9-A0E3-4322-A4FD-E13C6EF03DB2}">
      <dgm:prSet phldrT="[Tekst]"/>
      <dgm:spPr/>
      <dgm:t>
        <a:bodyPr/>
        <a:lstStyle/>
        <a:p>
          <a:r>
            <a:rPr lang="nl-BE" dirty="0"/>
            <a:t>NT: Ware Jeruzalem</a:t>
          </a:r>
        </a:p>
      </dgm:t>
    </dgm:pt>
    <dgm:pt modelId="{37E88CF6-E10C-4CF0-9A2E-80A7A9723CE8}" type="parTrans" cxnId="{3CD259F9-2227-479E-A076-A018BF8B5679}">
      <dgm:prSet/>
      <dgm:spPr/>
      <dgm:t>
        <a:bodyPr/>
        <a:lstStyle/>
        <a:p>
          <a:endParaRPr lang="nl-BE"/>
        </a:p>
      </dgm:t>
    </dgm:pt>
    <dgm:pt modelId="{A54338E3-33BB-40F9-85EC-50FBC027C20E}" type="sibTrans" cxnId="{3CD259F9-2227-479E-A076-A018BF8B5679}">
      <dgm:prSet/>
      <dgm:spPr/>
      <dgm:t>
        <a:bodyPr/>
        <a:lstStyle/>
        <a:p>
          <a:endParaRPr lang="nl-BE"/>
        </a:p>
      </dgm:t>
    </dgm:pt>
    <dgm:pt modelId="{B6326C05-8CE3-44CD-BBAF-C12E7CD643A1}" type="pres">
      <dgm:prSet presAssocID="{13924F49-A374-4BCF-BF9F-2A2637DF5788}" presName="Name0" presStyleCnt="0">
        <dgm:presLayoutVars>
          <dgm:dir/>
          <dgm:resizeHandles val="exact"/>
        </dgm:presLayoutVars>
      </dgm:prSet>
      <dgm:spPr/>
    </dgm:pt>
    <dgm:pt modelId="{FB885DD4-D478-48D3-B6BE-DA2074E81470}" type="pres">
      <dgm:prSet presAssocID="{13924F49-A374-4BCF-BF9F-2A2637DF5788}" presName="fgShape" presStyleLbl="fgShp" presStyleIdx="0" presStyleCnt="1"/>
      <dgm:spPr/>
    </dgm:pt>
    <dgm:pt modelId="{1BA0290B-C34E-4E72-BFBB-A4AA01D80A0C}" type="pres">
      <dgm:prSet presAssocID="{13924F49-A374-4BCF-BF9F-2A2637DF5788}" presName="linComp" presStyleCnt="0"/>
      <dgm:spPr/>
    </dgm:pt>
    <dgm:pt modelId="{581C8CEE-955D-40AD-8DE1-283C27FAFC14}" type="pres">
      <dgm:prSet presAssocID="{6D54EAC3-E73A-4704-8D59-2D3916692AE5}" presName="compNode" presStyleCnt="0"/>
      <dgm:spPr/>
    </dgm:pt>
    <dgm:pt modelId="{DD513FF3-A8B3-4C5D-B967-43525A4B9C42}" type="pres">
      <dgm:prSet presAssocID="{6D54EAC3-E73A-4704-8D59-2D3916692AE5}" presName="bkgdShape" presStyleLbl="node1" presStyleIdx="0" presStyleCnt="4"/>
      <dgm:spPr/>
    </dgm:pt>
    <dgm:pt modelId="{93FE2B03-7A81-4034-9980-3A5BBA3318D6}" type="pres">
      <dgm:prSet presAssocID="{6D54EAC3-E73A-4704-8D59-2D3916692AE5}" presName="nodeTx" presStyleLbl="node1" presStyleIdx="0" presStyleCnt="4">
        <dgm:presLayoutVars>
          <dgm:bulletEnabled val="1"/>
        </dgm:presLayoutVars>
      </dgm:prSet>
      <dgm:spPr/>
    </dgm:pt>
    <dgm:pt modelId="{E6C69344-A07B-40F5-A16F-8D62934AAF81}" type="pres">
      <dgm:prSet presAssocID="{6D54EAC3-E73A-4704-8D59-2D3916692AE5}" presName="invisiNode" presStyleLbl="node1" presStyleIdx="0" presStyleCnt="4"/>
      <dgm:spPr/>
    </dgm:pt>
    <dgm:pt modelId="{A7536AFF-CB24-4BB6-A0BB-97A0345AFC6F}" type="pres">
      <dgm:prSet presAssocID="{6D54EAC3-E73A-4704-8D59-2D3916692AE5}" presName="imagNode" presStyleLbl="fgImgPlace1" presStyleIdx="0" presStyleCnt="4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9DF6012E-4204-42EE-807A-9E4BC5EB18B8}" type="pres">
      <dgm:prSet presAssocID="{FC56F138-68DA-4E60-A989-D7CE88F8F6A2}" presName="sibTrans" presStyleLbl="sibTrans2D1" presStyleIdx="0" presStyleCnt="0"/>
      <dgm:spPr/>
    </dgm:pt>
    <dgm:pt modelId="{4DC0372E-F110-4E07-9523-D00DEBEF6CD3}" type="pres">
      <dgm:prSet presAssocID="{79AC6631-2052-4A21-8F2A-CA2B639B0699}" presName="compNode" presStyleCnt="0"/>
      <dgm:spPr/>
    </dgm:pt>
    <dgm:pt modelId="{BF3A8646-99E6-49E1-9977-109BD912E3C1}" type="pres">
      <dgm:prSet presAssocID="{79AC6631-2052-4A21-8F2A-CA2B639B0699}" presName="bkgdShape" presStyleLbl="node1" presStyleIdx="1" presStyleCnt="4"/>
      <dgm:spPr/>
    </dgm:pt>
    <dgm:pt modelId="{78B7ED6E-0CD6-48B3-9250-B0A919ABEE0F}" type="pres">
      <dgm:prSet presAssocID="{79AC6631-2052-4A21-8F2A-CA2B639B0699}" presName="nodeTx" presStyleLbl="node1" presStyleIdx="1" presStyleCnt="4">
        <dgm:presLayoutVars>
          <dgm:bulletEnabled val="1"/>
        </dgm:presLayoutVars>
      </dgm:prSet>
      <dgm:spPr/>
    </dgm:pt>
    <dgm:pt modelId="{A127214C-C92F-4218-B330-3504B392B51A}" type="pres">
      <dgm:prSet presAssocID="{79AC6631-2052-4A21-8F2A-CA2B639B0699}" presName="invisiNode" presStyleLbl="node1" presStyleIdx="1" presStyleCnt="4"/>
      <dgm:spPr/>
    </dgm:pt>
    <dgm:pt modelId="{69E82703-AF29-468E-93DB-FFEAE269384D}" type="pres">
      <dgm:prSet presAssocID="{79AC6631-2052-4A21-8F2A-CA2B639B0699}" presName="imagNode" presStyleLbl="fgImgPlace1" presStyleIdx="1" presStyleCnt="4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AA64A70B-A144-4817-B14D-0200330B00B1}" type="pres">
      <dgm:prSet presAssocID="{0C2BBA37-487A-46B8-B651-5CD60F75F312}" presName="sibTrans" presStyleLbl="sibTrans2D1" presStyleIdx="0" presStyleCnt="0"/>
      <dgm:spPr/>
    </dgm:pt>
    <dgm:pt modelId="{920AC35E-BCD8-47BA-A8CE-1159DF62F4F1}" type="pres">
      <dgm:prSet presAssocID="{69586448-C0FF-40E4-B5A0-67435340141E}" presName="compNode" presStyleCnt="0"/>
      <dgm:spPr/>
    </dgm:pt>
    <dgm:pt modelId="{6596B281-4856-4ED9-ACED-75C25252044B}" type="pres">
      <dgm:prSet presAssocID="{69586448-C0FF-40E4-B5A0-67435340141E}" presName="bkgdShape" presStyleLbl="node1" presStyleIdx="2" presStyleCnt="4"/>
      <dgm:spPr/>
    </dgm:pt>
    <dgm:pt modelId="{82486650-E313-4C95-AC12-FB469B654DBC}" type="pres">
      <dgm:prSet presAssocID="{69586448-C0FF-40E4-B5A0-67435340141E}" presName="nodeTx" presStyleLbl="node1" presStyleIdx="2" presStyleCnt="4">
        <dgm:presLayoutVars>
          <dgm:bulletEnabled val="1"/>
        </dgm:presLayoutVars>
      </dgm:prSet>
      <dgm:spPr/>
    </dgm:pt>
    <dgm:pt modelId="{E3C08652-A66A-4D40-B9D4-B0D529D1ABDA}" type="pres">
      <dgm:prSet presAssocID="{69586448-C0FF-40E4-B5A0-67435340141E}" presName="invisiNode" presStyleLbl="node1" presStyleIdx="2" presStyleCnt="4"/>
      <dgm:spPr/>
    </dgm:pt>
    <dgm:pt modelId="{45D0AD1E-9B61-45DB-8D76-1020C0125CA5}" type="pres">
      <dgm:prSet presAssocID="{69586448-C0FF-40E4-B5A0-67435340141E}" presName="imagNode" presStyleLbl="fgImgPlace1" presStyleIdx="2" presStyleCnt="4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  <dgm:pt modelId="{D583223B-3BF1-402C-9FFF-4E3015796E48}" type="pres">
      <dgm:prSet presAssocID="{38251048-4C4F-41C6-988E-0879EC5AABB8}" presName="sibTrans" presStyleLbl="sibTrans2D1" presStyleIdx="0" presStyleCnt="0"/>
      <dgm:spPr/>
    </dgm:pt>
    <dgm:pt modelId="{D7CBFE3A-D928-4897-8892-417DE650F737}" type="pres">
      <dgm:prSet presAssocID="{EBCB8401-D395-488D-9599-BDC94A4DBB0F}" presName="compNode" presStyleCnt="0"/>
      <dgm:spPr/>
    </dgm:pt>
    <dgm:pt modelId="{DA30B925-2AFA-49BE-AD54-23F58A045B0A}" type="pres">
      <dgm:prSet presAssocID="{EBCB8401-D395-488D-9599-BDC94A4DBB0F}" presName="bkgdShape" presStyleLbl="node1" presStyleIdx="3" presStyleCnt="4"/>
      <dgm:spPr/>
    </dgm:pt>
    <dgm:pt modelId="{4FC63BF2-7012-4671-B07E-CB91A11D14D0}" type="pres">
      <dgm:prSet presAssocID="{EBCB8401-D395-488D-9599-BDC94A4DBB0F}" presName="nodeTx" presStyleLbl="node1" presStyleIdx="3" presStyleCnt="4">
        <dgm:presLayoutVars>
          <dgm:bulletEnabled val="1"/>
        </dgm:presLayoutVars>
      </dgm:prSet>
      <dgm:spPr/>
    </dgm:pt>
    <dgm:pt modelId="{3443A10D-0A17-4ED6-9949-CFE717D13209}" type="pres">
      <dgm:prSet presAssocID="{EBCB8401-D395-488D-9599-BDC94A4DBB0F}" presName="invisiNode" presStyleLbl="node1" presStyleIdx="3" presStyleCnt="4"/>
      <dgm:spPr/>
    </dgm:pt>
    <dgm:pt modelId="{C78EE5C1-C8EB-43AB-BDC9-2E6FB84970E7}" type="pres">
      <dgm:prSet presAssocID="{EBCB8401-D395-488D-9599-BDC94A4DBB0F}" presName="imagNode" presStyleLbl="fgImgPlace1" presStyleIdx="3" presStyleCnt="4"/>
      <dgm:spPr>
        <a:blipFill rotWithShape="1">
          <a:blip xmlns:r="http://schemas.openxmlformats.org/officeDocument/2006/relationships" r:embed="rId4"/>
          <a:stretch>
            <a:fillRect/>
          </a:stretch>
        </a:blipFill>
      </dgm:spPr>
    </dgm:pt>
  </dgm:ptLst>
  <dgm:cxnLst>
    <dgm:cxn modelId="{90A6CB04-C669-40A1-9683-4EA8B6948B67}" type="presOf" srcId="{69586448-C0FF-40E4-B5A0-67435340141E}" destId="{82486650-E313-4C95-AC12-FB469B654DBC}" srcOrd="1" destOrd="0" presId="urn:microsoft.com/office/officeart/2005/8/layout/hList7"/>
    <dgm:cxn modelId="{1B05E10F-28EE-4032-9588-FFFC313F3CE3}" type="presOf" srcId="{79AC6631-2052-4A21-8F2A-CA2B639B0699}" destId="{BF3A8646-99E6-49E1-9977-109BD912E3C1}" srcOrd="0" destOrd="0" presId="urn:microsoft.com/office/officeart/2005/8/layout/hList7"/>
    <dgm:cxn modelId="{A6274E1D-0FC9-494B-89D3-1BFA2A4BCC52}" type="presOf" srcId="{6D54EAC3-E73A-4704-8D59-2D3916692AE5}" destId="{DD513FF3-A8B3-4C5D-B967-43525A4B9C42}" srcOrd="0" destOrd="0" presId="urn:microsoft.com/office/officeart/2005/8/layout/hList7"/>
    <dgm:cxn modelId="{5CFFCF23-9388-4CEC-9AB0-6D04BF828DA1}" type="presOf" srcId="{3485F3D0-0AE7-49CA-AA82-E1C9ACC44F30}" destId="{93FE2B03-7A81-4034-9980-3A5BBA3318D6}" srcOrd="1" destOrd="2" presId="urn:microsoft.com/office/officeart/2005/8/layout/hList7"/>
    <dgm:cxn modelId="{DF57292A-A5DB-4146-AB30-BD9C3C152F63}" srcId="{13924F49-A374-4BCF-BF9F-2A2637DF5788}" destId="{6D54EAC3-E73A-4704-8D59-2D3916692AE5}" srcOrd="0" destOrd="0" parTransId="{89CA0F2B-BCBB-4D01-8A6A-EE2F76504A60}" sibTransId="{FC56F138-68DA-4E60-A989-D7CE88F8F6A2}"/>
    <dgm:cxn modelId="{A67D012B-0945-42DA-A312-790E81F79BB9}" type="presOf" srcId="{0DE7F173-3531-4E0B-AB71-3014249D43A5}" destId="{82486650-E313-4C95-AC12-FB469B654DBC}" srcOrd="1" destOrd="1" presId="urn:microsoft.com/office/officeart/2005/8/layout/hList7"/>
    <dgm:cxn modelId="{7A847D2B-078B-4E5A-95B0-9BC7C2BD2CDD}" srcId="{13924F49-A374-4BCF-BF9F-2A2637DF5788}" destId="{79AC6631-2052-4A21-8F2A-CA2B639B0699}" srcOrd="1" destOrd="0" parTransId="{709698B8-C0F5-4B04-9DBA-52E1BB9F8C78}" sibTransId="{0C2BBA37-487A-46B8-B651-5CD60F75F312}"/>
    <dgm:cxn modelId="{39FEDD3C-15EF-4532-884B-9675B363938A}" srcId="{13924F49-A374-4BCF-BF9F-2A2637DF5788}" destId="{69586448-C0FF-40E4-B5A0-67435340141E}" srcOrd="2" destOrd="0" parTransId="{34849F14-CC0D-4C44-87AE-41463333F556}" sibTransId="{38251048-4C4F-41C6-988E-0879EC5AABB8}"/>
    <dgm:cxn modelId="{83DB953E-9061-480E-908A-34604CEDD657}" type="presOf" srcId="{38251048-4C4F-41C6-988E-0879EC5AABB8}" destId="{D583223B-3BF1-402C-9FFF-4E3015796E48}" srcOrd="0" destOrd="0" presId="urn:microsoft.com/office/officeart/2005/8/layout/hList7"/>
    <dgm:cxn modelId="{F781DE3F-3FAA-48B4-A165-094D0919F2AA}" type="presOf" srcId="{66E74B12-D0F5-420F-9C53-4784B4D41F65}" destId="{82486650-E313-4C95-AC12-FB469B654DBC}" srcOrd="1" destOrd="2" presId="urn:microsoft.com/office/officeart/2005/8/layout/hList7"/>
    <dgm:cxn modelId="{1AF32540-F86B-4F0B-8F43-C23ED6B629FB}" type="presOf" srcId="{65274CB2-EB2D-43A1-8E8C-0F1430F1334E}" destId="{78B7ED6E-0CD6-48B3-9250-B0A919ABEE0F}" srcOrd="1" destOrd="1" presId="urn:microsoft.com/office/officeart/2005/8/layout/hList7"/>
    <dgm:cxn modelId="{00F5285B-ABA0-4D87-B640-D61BE679E6B1}" type="presOf" srcId="{69586448-C0FF-40E4-B5A0-67435340141E}" destId="{6596B281-4856-4ED9-ACED-75C25252044B}" srcOrd="0" destOrd="0" presId="urn:microsoft.com/office/officeart/2005/8/layout/hList7"/>
    <dgm:cxn modelId="{9F66085C-935F-4D4D-9A94-1B81CF241560}" srcId="{6D54EAC3-E73A-4704-8D59-2D3916692AE5}" destId="{3485F3D0-0AE7-49CA-AA82-E1C9ACC44F30}" srcOrd="1" destOrd="0" parTransId="{C3E67B2C-A16F-47A4-AFB2-3AE7DB35FE81}" sibTransId="{AF0F2975-C37D-4869-B133-AFBA950D34FB}"/>
    <dgm:cxn modelId="{5B3F8D5F-D621-4FDC-BF81-24D730CF6D0D}" type="presOf" srcId="{FC56F138-68DA-4E60-A989-D7CE88F8F6A2}" destId="{9DF6012E-4204-42EE-807A-9E4BC5EB18B8}" srcOrd="0" destOrd="0" presId="urn:microsoft.com/office/officeart/2005/8/layout/hList7"/>
    <dgm:cxn modelId="{44112149-ED12-484E-872A-05987B8D26D2}" srcId="{79AC6631-2052-4A21-8F2A-CA2B639B0699}" destId="{65274CB2-EB2D-43A1-8E8C-0F1430F1334E}" srcOrd="0" destOrd="0" parTransId="{14DA9621-18CA-423F-ABED-6A851F123FA5}" sibTransId="{F6EEB4A6-C15C-4B4B-8F99-AC5D3FAAB369}"/>
    <dgm:cxn modelId="{DB43E74B-732A-43A5-87BD-B78E238E5F84}" type="presOf" srcId="{EBCB8401-D395-488D-9599-BDC94A4DBB0F}" destId="{4FC63BF2-7012-4671-B07E-CB91A11D14D0}" srcOrd="1" destOrd="0" presId="urn:microsoft.com/office/officeart/2005/8/layout/hList7"/>
    <dgm:cxn modelId="{CD27986C-BA5E-442F-906D-57C4103C3436}" type="presOf" srcId="{3B2EF7E7-CA9B-4400-A088-BEE28E24EEA6}" destId="{93FE2B03-7A81-4034-9980-3A5BBA3318D6}" srcOrd="1" destOrd="1" presId="urn:microsoft.com/office/officeart/2005/8/layout/hList7"/>
    <dgm:cxn modelId="{4B8CE44E-FCFF-4733-A12E-F52667485D19}" type="presOf" srcId="{13924F49-A374-4BCF-BF9F-2A2637DF5788}" destId="{B6326C05-8CE3-44CD-BBAF-C12E7CD643A1}" srcOrd="0" destOrd="0" presId="urn:microsoft.com/office/officeart/2005/8/layout/hList7"/>
    <dgm:cxn modelId="{115D0950-BCB7-400C-BDD0-095A59BD1EE1}" type="presOf" srcId="{65274CB2-EB2D-43A1-8E8C-0F1430F1334E}" destId="{BF3A8646-99E6-49E1-9977-109BD912E3C1}" srcOrd="0" destOrd="1" presId="urn:microsoft.com/office/officeart/2005/8/layout/hList7"/>
    <dgm:cxn modelId="{19E0377C-C8BE-4757-9EBC-94418FD68DA3}" srcId="{13924F49-A374-4BCF-BF9F-2A2637DF5788}" destId="{EBCB8401-D395-488D-9599-BDC94A4DBB0F}" srcOrd="3" destOrd="0" parTransId="{FE28C8D6-7ED4-4746-B686-F16CEB839F08}" sibTransId="{C888CEFC-FBA9-429D-AC32-BC953B000630}"/>
    <dgm:cxn modelId="{7A098B82-DA43-4AFD-A944-8EAD7D583761}" srcId="{6D54EAC3-E73A-4704-8D59-2D3916692AE5}" destId="{3B2EF7E7-CA9B-4400-A088-BEE28E24EEA6}" srcOrd="0" destOrd="0" parTransId="{3B65D82B-0D22-4185-87ED-9E82F7CEC38C}" sibTransId="{FF3C3C27-A6E1-418D-A22A-8A54D0183C94}"/>
    <dgm:cxn modelId="{74F1CE88-7D1F-460D-A5B9-141B90D7DDB4}" type="presOf" srcId="{79AC6631-2052-4A21-8F2A-CA2B639B0699}" destId="{78B7ED6E-0CD6-48B3-9250-B0A919ABEE0F}" srcOrd="1" destOrd="0" presId="urn:microsoft.com/office/officeart/2005/8/layout/hList7"/>
    <dgm:cxn modelId="{6C02848F-E154-4C5A-A055-027F76009998}" type="presOf" srcId="{917D0EE9-A0E3-4322-A4FD-E13C6EF03DB2}" destId="{DA30B925-2AFA-49BE-AD54-23F58A045B0A}" srcOrd="0" destOrd="2" presId="urn:microsoft.com/office/officeart/2005/8/layout/hList7"/>
    <dgm:cxn modelId="{03A23798-72A2-4416-98C9-8D634DC8AC15}" type="presOf" srcId="{66E74B12-D0F5-420F-9C53-4784B4D41F65}" destId="{6596B281-4856-4ED9-ACED-75C25252044B}" srcOrd="0" destOrd="2" presId="urn:microsoft.com/office/officeart/2005/8/layout/hList7"/>
    <dgm:cxn modelId="{AB1089A8-0812-46CB-B758-573767DA3E3D}" type="presOf" srcId="{EBCB8401-D395-488D-9599-BDC94A4DBB0F}" destId="{DA30B925-2AFA-49BE-AD54-23F58A045B0A}" srcOrd="0" destOrd="0" presId="urn:microsoft.com/office/officeart/2005/8/layout/hList7"/>
    <dgm:cxn modelId="{7250F6A9-0332-4DD7-BA0F-CEF8E1376ECA}" srcId="{EBCB8401-D395-488D-9599-BDC94A4DBB0F}" destId="{90EEC471-05E0-4D20-9F2D-6C2A89BC7C08}" srcOrd="0" destOrd="0" parTransId="{9FB1A5CC-8589-4C4F-9B5B-A8B06EC7D3EA}" sibTransId="{40C013E2-387C-448D-9118-C0034D7B4CCF}"/>
    <dgm:cxn modelId="{C77B92AA-FE50-48B6-8038-558C738C106F}" type="presOf" srcId="{6D54EAC3-E73A-4704-8D59-2D3916692AE5}" destId="{93FE2B03-7A81-4034-9980-3A5BBA3318D6}" srcOrd="1" destOrd="0" presId="urn:microsoft.com/office/officeart/2005/8/layout/hList7"/>
    <dgm:cxn modelId="{9D2EF5B0-CF1A-488A-8D44-3F7567736A78}" type="presOf" srcId="{0DE7F173-3531-4E0B-AB71-3014249D43A5}" destId="{6596B281-4856-4ED9-ACED-75C25252044B}" srcOrd="0" destOrd="1" presId="urn:microsoft.com/office/officeart/2005/8/layout/hList7"/>
    <dgm:cxn modelId="{D7D26FCA-AB25-4A4A-B6A3-46527A56A372}" type="presOf" srcId="{3B2EF7E7-CA9B-4400-A088-BEE28E24EEA6}" destId="{DD513FF3-A8B3-4C5D-B967-43525A4B9C42}" srcOrd="0" destOrd="1" presId="urn:microsoft.com/office/officeart/2005/8/layout/hList7"/>
    <dgm:cxn modelId="{963EE6CF-E514-4E4E-B103-663933CFD008}" srcId="{69586448-C0FF-40E4-B5A0-67435340141E}" destId="{0DE7F173-3531-4E0B-AB71-3014249D43A5}" srcOrd="0" destOrd="0" parTransId="{38639496-96B2-42FD-ACEE-8EF8410A21E9}" sibTransId="{ABFEB25C-9AF0-40E3-BF20-25B70B1F38D3}"/>
    <dgm:cxn modelId="{7204D8D1-1B3F-46F1-A5F9-4D29774B3CC7}" type="presOf" srcId="{8D6C1C38-9CA4-4474-98FB-53E4837AF899}" destId="{BF3A8646-99E6-49E1-9977-109BD912E3C1}" srcOrd="0" destOrd="2" presId="urn:microsoft.com/office/officeart/2005/8/layout/hList7"/>
    <dgm:cxn modelId="{F2432AD7-8310-443A-B558-3D15CB9FB9E4}" type="presOf" srcId="{0C2BBA37-487A-46B8-B651-5CD60F75F312}" destId="{AA64A70B-A144-4817-B14D-0200330B00B1}" srcOrd="0" destOrd="0" presId="urn:microsoft.com/office/officeart/2005/8/layout/hList7"/>
    <dgm:cxn modelId="{8F6BADD8-A439-4018-AF10-1652ED316C48}" type="presOf" srcId="{3485F3D0-0AE7-49CA-AA82-E1C9ACC44F30}" destId="{DD513FF3-A8B3-4C5D-B967-43525A4B9C42}" srcOrd="0" destOrd="2" presId="urn:microsoft.com/office/officeart/2005/8/layout/hList7"/>
    <dgm:cxn modelId="{333308D9-9835-4097-847A-BD4602DF6080}" type="presOf" srcId="{90EEC471-05E0-4D20-9F2D-6C2A89BC7C08}" destId="{4FC63BF2-7012-4671-B07E-CB91A11D14D0}" srcOrd="1" destOrd="1" presId="urn:microsoft.com/office/officeart/2005/8/layout/hList7"/>
    <dgm:cxn modelId="{6D4926E8-3126-4F7D-9882-7B6B897F19E9}" type="presOf" srcId="{917D0EE9-A0E3-4322-A4FD-E13C6EF03DB2}" destId="{4FC63BF2-7012-4671-B07E-CB91A11D14D0}" srcOrd="1" destOrd="2" presId="urn:microsoft.com/office/officeart/2005/8/layout/hList7"/>
    <dgm:cxn modelId="{A88BEDED-9BFE-4D33-8330-89BEFD688AF3}" srcId="{69586448-C0FF-40E4-B5A0-67435340141E}" destId="{66E74B12-D0F5-420F-9C53-4784B4D41F65}" srcOrd="1" destOrd="0" parTransId="{0FB00C22-0439-4D67-9297-78CA4C321945}" sibTransId="{845BCA98-7F5A-4225-966C-8D426FEED9B5}"/>
    <dgm:cxn modelId="{DB4587F1-C6EE-4789-A350-CCCDC2865F96}" type="presOf" srcId="{8D6C1C38-9CA4-4474-98FB-53E4837AF899}" destId="{78B7ED6E-0CD6-48B3-9250-B0A919ABEE0F}" srcOrd="1" destOrd="2" presId="urn:microsoft.com/office/officeart/2005/8/layout/hList7"/>
    <dgm:cxn modelId="{276975F6-9668-4FCB-B47F-4E5544DF79E8}" srcId="{79AC6631-2052-4A21-8F2A-CA2B639B0699}" destId="{8D6C1C38-9CA4-4474-98FB-53E4837AF899}" srcOrd="1" destOrd="0" parTransId="{89085BE0-B679-43FD-8143-09AB423F875E}" sibTransId="{28F3404B-7CAA-4522-BE6E-44DCAEB760A9}"/>
    <dgm:cxn modelId="{860730F7-F31F-4AC9-82C0-39B39E3BB5B2}" type="presOf" srcId="{90EEC471-05E0-4D20-9F2D-6C2A89BC7C08}" destId="{DA30B925-2AFA-49BE-AD54-23F58A045B0A}" srcOrd="0" destOrd="1" presId="urn:microsoft.com/office/officeart/2005/8/layout/hList7"/>
    <dgm:cxn modelId="{3CD259F9-2227-479E-A076-A018BF8B5679}" srcId="{EBCB8401-D395-488D-9599-BDC94A4DBB0F}" destId="{917D0EE9-A0E3-4322-A4FD-E13C6EF03DB2}" srcOrd="1" destOrd="0" parTransId="{37E88CF6-E10C-4CF0-9A2E-80A7A9723CE8}" sibTransId="{A54338E3-33BB-40F9-85EC-50FBC027C20E}"/>
    <dgm:cxn modelId="{4BCF1DDC-CF90-4F7A-B159-3DBFFE410AA8}" type="presParOf" srcId="{B6326C05-8CE3-44CD-BBAF-C12E7CD643A1}" destId="{FB885DD4-D478-48D3-B6BE-DA2074E81470}" srcOrd="0" destOrd="0" presId="urn:microsoft.com/office/officeart/2005/8/layout/hList7"/>
    <dgm:cxn modelId="{E1994FD3-CA4F-43AD-ADF6-182D7F6401A3}" type="presParOf" srcId="{B6326C05-8CE3-44CD-BBAF-C12E7CD643A1}" destId="{1BA0290B-C34E-4E72-BFBB-A4AA01D80A0C}" srcOrd="1" destOrd="0" presId="urn:microsoft.com/office/officeart/2005/8/layout/hList7"/>
    <dgm:cxn modelId="{C998474B-F554-4A75-A58D-17151595A0AB}" type="presParOf" srcId="{1BA0290B-C34E-4E72-BFBB-A4AA01D80A0C}" destId="{581C8CEE-955D-40AD-8DE1-283C27FAFC14}" srcOrd="0" destOrd="0" presId="urn:microsoft.com/office/officeart/2005/8/layout/hList7"/>
    <dgm:cxn modelId="{11A6908F-B7A3-46CF-9B7A-6E8DD99BBFD4}" type="presParOf" srcId="{581C8CEE-955D-40AD-8DE1-283C27FAFC14}" destId="{DD513FF3-A8B3-4C5D-B967-43525A4B9C42}" srcOrd="0" destOrd="0" presId="urn:microsoft.com/office/officeart/2005/8/layout/hList7"/>
    <dgm:cxn modelId="{7828C76D-2CF2-4D29-AD8C-EA8EBD317BBD}" type="presParOf" srcId="{581C8CEE-955D-40AD-8DE1-283C27FAFC14}" destId="{93FE2B03-7A81-4034-9980-3A5BBA3318D6}" srcOrd="1" destOrd="0" presId="urn:microsoft.com/office/officeart/2005/8/layout/hList7"/>
    <dgm:cxn modelId="{10DDC0D0-6951-487A-9B0B-333D8D363A4B}" type="presParOf" srcId="{581C8CEE-955D-40AD-8DE1-283C27FAFC14}" destId="{E6C69344-A07B-40F5-A16F-8D62934AAF81}" srcOrd="2" destOrd="0" presId="urn:microsoft.com/office/officeart/2005/8/layout/hList7"/>
    <dgm:cxn modelId="{12FDDBCA-D80A-443B-8220-B19AEDC70088}" type="presParOf" srcId="{581C8CEE-955D-40AD-8DE1-283C27FAFC14}" destId="{A7536AFF-CB24-4BB6-A0BB-97A0345AFC6F}" srcOrd="3" destOrd="0" presId="urn:microsoft.com/office/officeart/2005/8/layout/hList7"/>
    <dgm:cxn modelId="{A0413482-FD0C-4023-85DD-E09FDEF96FA8}" type="presParOf" srcId="{1BA0290B-C34E-4E72-BFBB-A4AA01D80A0C}" destId="{9DF6012E-4204-42EE-807A-9E4BC5EB18B8}" srcOrd="1" destOrd="0" presId="urn:microsoft.com/office/officeart/2005/8/layout/hList7"/>
    <dgm:cxn modelId="{FE2B18E2-8BF0-452D-A834-F9F99550A7B1}" type="presParOf" srcId="{1BA0290B-C34E-4E72-BFBB-A4AA01D80A0C}" destId="{4DC0372E-F110-4E07-9523-D00DEBEF6CD3}" srcOrd="2" destOrd="0" presId="urn:microsoft.com/office/officeart/2005/8/layout/hList7"/>
    <dgm:cxn modelId="{DE304FB5-DE92-41FA-93DA-EA58CEA3F473}" type="presParOf" srcId="{4DC0372E-F110-4E07-9523-D00DEBEF6CD3}" destId="{BF3A8646-99E6-49E1-9977-109BD912E3C1}" srcOrd="0" destOrd="0" presId="urn:microsoft.com/office/officeart/2005/8/layout/hList7"/>
    <dgm:cxn modelId="{6AB472E4-E824-4F49-A78A-75869BC64213}" type="presParOf" srcId="{4DC0372E-F110-4E07-9523-D00DEBEF6CD3}" destId="{78B7ED6E-0CD6-48B3-9250-B0A919ABEE0F}" srcOrd="1" destOrd="0" presId="urn:microsoft.com/office/officeart/2005/8/layout/hList7"/>
    <dgm:cxn modelId="{09A7AAFB-B029-41CE-AA25-5A19F66C6216}" type="presParOf" srcId="{4DC0372E-F110-4E07-9523-D00DEBEF6CD3}" destId="{A127214C-C92F-4218-B330-3504B392B51A}" srcOrd="2" destOrd="0" presId="urn:microsoft.com/office/officeart/2005/8/layout/hList7"/>
    <dgm:cxn modelId="{AC7690AE-D00D-47A4-99ED-AC7AC3B97F62}" type="presParOf" srcId="{4DC0372E-F110-4E07-9523-D00DEBEF6CD3}" destId="{69E82703-AF29-468E-93DB-FFEAE269384D}" srcOrd="3" destOrd="0" presId="urn:microsoft.com/office/officeart/2005/8/layout/hList7"/>
    <dgm:cxn modelId="{A7C70FAC-FFBE-4254-8E52-09D2D5FA4316}" type="presParOf" srcId="{1BA0290B-C34E-4E72-BFBB-A4AA01D80A0C}" destId="{AA64A70B-A144-4817-B14D-0200330B00B1}" srcOrd="3" destOrd="0" presId="urn:microsoft.com/office/officeart/2005/8/layout/hList7"/>
    <dgm:cxn modelId="{44C15416-EC8D-4675-9492-05F682ABCCD5}" type="presParOf" srcId="{1BA0290B-C34E-4E72-BFBB-A4AA01D80A0C}" destId="{920AC35E-BCD8-47BA-A8CE-1159DF62F4F1}" srcOrd="4" destOrd="0" presId="urn:microsoft.com/office/officeart/2005/8/layout/hList7"/>
    <dgm:cxn modelId="{DFF41A5A-A7B9-430C-8FE3-24A0D3D78497}" type="presParOf" srcId="{920AC35E-BCD8-47BA-A8CE-1159DF62F4F1}" destId="{6596B281-4856-4ED9-ACED-75C25252044B}" srcOrd="0" destOrd="0" presId="urn:microsoft.com/office/officeart/2005/8/layout/hList7"/>
    <dgm:cxn modelId="{BC12D03E-9BF4-4687-BCD9-0DACEE96E855}" type="presParOf" srcId="{920AC35E-BCD8-47BA-A8CE-1159DF62F4F1}" destId="{82486650-E313-4C95-AC12-FB469B654DBC}" srcOrd="1" destOrd="0" presId="urn:microsoft.com/office/officeart/2005/8/layout/hList7"/>
    <dgm:cxn modelId="{E5426E23-3675-47E4-A912-12A844ABCC6B}" type="presParOf" srcId="{920AC35E-BCD8-47BA-A8CE-1159DF62F4F1}" destId="{E3C08652-A66A-4D40-B9D4-B0D529D1ABDA}" srcOrd="2" destOrd="0" presId="urn:microsoft.com/office/officeart/2005/8/layout/hList7"/>
    <dgm:cxn modelId="{EB1D0C0C-6CBC-4863-A2FE-45DBC80F20DB}" type="presParOf" srcId="{920AC35E-BCD8-47BA-A8CE-1159DF62F4F1}" destId="{45D0AD1E-9B61-45DB-8D76-1020C0125CA5}" srcOrd="3" destOrd="0" presId="urn:microsoft.com/office/officeart/2005/8/layout/hList7"/>
    <dgm:cxn modelId="{EBFC7AE7-9C8A-4FDF-A468-9A4AFB529322}" type="presParOf" srcId="{1BA0290B-C34E-4E72-BFBB-A4AA01D80A0C}" destId="{D583223B-3BF1-402C-9FFF-4E3015796E48}" srcOrd="5" destOrd="0" presId="urn:microsoft.com/office/officeart/2005/8/layout/hList7"/>
    <dgm:cxn modelId="{9D645C22-F069-4D60-8EDE-DA920DDD429B}" type="presParOf" srcId="{1BA0290B-C34E-4E72-BFBB-A4AA01D80A0C}" destId="{D7CBFE3A-D928-4897-8892-417DE650F737}" srcOrd="6" destOrd="0" presId="urn:microsoft.com/office/officeart/2005/8/layout/hList7"/>
    <dgm:cxn modelId="{ED21FB1B-D682-46DC-ABA3-761E9608179F}" type="presParOf" srcId="{D7CBFE3A-D928-4897-8892-417DE650F737}" destId="{DA30B925-2AFA-49BE-AD54-23F58A045B0A}" srcOrd="0" destOrd="0" presId="urn:microsoft.com/office/officeart/2005/8/layout/hList7"/>
    <dgm:cxn modelId="{3DEDB049-3248-49F2-A254-5889591466BF}" type="presParOf" srcId="{D7CBFE3A-D928-4897-8892-417DE650F737}" destId="{4FC63BF2-7012-4671-B07E-CB91A11D14D0}" srcOrd="1" destOrd="0" presId="urn:microsoft.com/office/officeart/2005/8/layout/hList7"/>
    <dgm:cxn modelId="{2DE3F818-3505-4E3A-BB68-1FD051017CAB}" type="presParOf" srcId="{D7CBFE3A-D928-4897-8892-417DE650F737}" destId="{3443A10D-0A17-4ED6-9949-CFE717D13209}" srcOrd="2" destOrd="0" presId="urn:microsoft.com/office/officeart/2005/8/layout/hList7"/>
    <dgm:cxn modelId="{E92FC466-5179-435D-A1B4-C7552B220A2A}" type="presParOf" srcId="{D7CBFE3A-D928-4897-8892-417DE650F737}" destId="{C78EE5C1-C8EB-43AB-BDC9-2E6FB84970E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A66869-023D-4339-B586-5ABC1EE03883}">
      <dsp:nvSpPr>
        <dsp:cNvPr id="0" name=""/>
        <dsp:cNvSpPr/>
      </dsp:nvSpPr>
      <dsp:spPr>
        <a:xfrm>
          <a:off x="0" y="267779"/>
          <a:ext cx="2745304" cy="164718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600" kern="1200" dirty="0"/>
            <a:t>Paulus</a:t>
          </a:r>
        </a:p>
      </dsp:txBody>
      <dsp:txXfrm>
        <a:off x="0" y="267779"/>
        <a:ext cx="2745304" cy="1647182"/>
      </dsp:txXfrm>
    </dsp:sp>
    <dsp:sp modelId="{68B78C82-747B-41C4-B49A-499CDA09F21F}">
      <dsp:nvSpPr>
        <dsp:cNvPr id="0" name=""/>
        <dsp:cNvSpPr/>
      </dsp:nvSpPr>
      <dsp:spPr>
        <a:xfrm>
          <a:off x="3019835" y="267779"/>
          <a:ext cx="2745304" cy="1647182"/>
        </a:xfrm>
        <a:prstGeom prst="rect">
          <a:avLst/>
        </a:prstGeom>
        <a:solidFill>
          <a:schemeClr val="accent3">
            <a:hueOff val="542120"/>
            <a:satOff val="20000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600" kern="1200" dirty="0"/>
            <a:t>Apollos</a:t>
          </a:r>
        </a:p>
      </dsp:txBody>
      <dsp:txXfrm>
        <a:off x="3019835" y="267779"/>
        <a:ext cx="2745304" cy="1647182"/>
      </dsp:txXfrm>
    </dsp:sp>
    <dsp:sp modelId="{7DFC3056-9BB8-40DE-AB10-78A6685A29B3}">
      <dsp:nvSpPr>
        <dsp:cNvPr id="0" name=""/>
        <dsp:cNvSpPr/>
      </dsp:nvSpPr>
      <dsp:spPr>
        <a:xfrm>
          <a:off x="6039670" y="267779"/>
          <a:ext cx="2745304" cy="1647182"/>
        </a:xfrm>
        <a:prstGeom prst="rect">
          <a:avLst/>
        </a:prstGeom>
        <a:solidFill>
          <a:schemeClr val="accent3">
            <a:hueOff val="1084240"/>
            <a:satOff val="40000"/>
            <a:lumOff val="-5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600" kern="1200" dirty="0"/>
            <a:t>Barnabas</a:t>
          </a:r>
        </a:p>
      </dsp:txBody>
      <dsp:txXfrm>
        <a:off x="6039670" y="267779"/>
        <a:ext cx="2745304" cy="1647182"/>
      </dsp:txXfrm>
    </dsp:sp>
    <dsp:sp modelId="{9AE5AC68-E98E-4059-9121-7AC198555844}">
      <dsp:nvSpPr>
        <dsp:cNvPr id="0" name=""/>
        <dsp:cNvSpPr/>
      </dsp:nvSpPr>
      <dsp:spPr>
        <a:xfrm>
          <a:off x="0" y="2189493"/>
          <a:ext cx="2745304" cy="1647182"/>
        </a:xfrm>
        <a:prstGeom prst="rect">
          <a:avLst/>
        </a:prstGeom>
        <a:solidFill>
          <a:schemeClr val="accent3">
            <a:hueOff val="1626359"/>
            <a:satOff val="60000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600" kern="1200" dirty="0"/>
            <a:t>Lucas</a:t>
          </a:r>
        </a:p>
      </dsp:txBody>
      <dsp:txXfrm>
        <a:off x="0" y="2189493"/>
        <a:ext cx="2745304" cy="1647182"/>
      </dsp:txXfrm>
    </dsp:sp>
    <dsp:sp modelId="{07AE0D57-07A3-47F6-AFE4-8D9A5D37FA44}">
      <dsp:nvSpPr>
        <dsp:cNvPr id="0" name=""/>
        <dsp:cNvSpPr/>
      </dsp:nvSpPr>
      <dsp:spPr>
        <a:xfrm>
          <a:off x="3019835" y="2189493"/>
          <a:ext cx="2745304" cy="1647182"/>
        </a:xfrm>
        <a:prstGeom prst="rect">
          <a:avLst/>
        </a:prstGeom>
        <a:solidFill>
          <a:schemeClr val="accent3">
            <a:hueOff val="2168479"/>
            <a:satOff val="80000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4600" kern="1200" dirty="0"/>
            <a:t>Aquila en Priscilla</a:t>
          </a:r>
          <a:endParaRPr lang="nl-BE" sz="4600" kern="1200" dirty="0"/>
        </a:p>
      </dsp:txBody>
      <dsp:txXfrm>
        <a:off x="3019835" y="2189493"/>
        <a:ext cx="2745304" cy="1647182"/>
      </dsp:txXfrm>
    </dsp:sp>
    <dsp:sp modelId="{B6C73AD0-1ED5-4615-9CE4-736AD8377695}">
      <dsp:nvSpPr>
        <dsp:cNvPr id="0" name=""/>
        <dsp:cNvSpPr/>
      </dsp:nvSpPr>
      <dsp:spPr>
        <a:xfrm>
          <a:off x="6039670" y="2189493"/>
          <a:ext cx="2745304" cy="1647182"/>
        </a:xfrm>
        <a:prstGeom prst="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600" kern="1200" dirty="0"/>
            <a:t>Clement van Rome</a:t>
          </a:r>
        </a:p>
      </dsp:txBody>
      <dsp:txXfrm>
        <a:off x="6039670" y="2189493"/>
        <a:ext cx="2745304" cy="16471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513FF3-A8B3-4C5D-B967-43525A4B9C42}">
      <dsp:nvSpPr>
        <dsp:cNvPr id="0" name=""/>
        <dsp:cNvSpPr/>
      </dsp:nvSpPr>
      <dsp:spPr>
        <a:xfrm>
          <a:off x="1838" y="0"/>
          <a:ext cx="1927389" cy="437899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t" anchorCtr="1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200" kern="1200" dirty="0"/>
            <a:t>Engelen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700" kern="1200" dirty="0"/>
            <a:t>OT: Gaven Thora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700" kern="1200" dirty="0"/>
            <a:t>NT: Christus</a:t>
          </a:r>
        </a:p>
      </dsp:txBody>
      <dsp:txXfrm>
        <a:off x="1838" y="1751598"/>
        <a:ext cx="1927389" cy="1751598"/>
      </dsp:txXfrm>
    </dsp:sp>
    <dsp:sp modelId="{A7536AFF-CB24-4BB6-A0BB-97A0345AFC6F}">
      <dsp:nvSpPr>
        <dsp:cNvPr id="0" name=""/>
        <dsp:cNvSpPr/>
      </dsp:nvSpPr>
      <dsp:spPr>
        <a:xfrm>
          <a:off x="236430" y="262739"/>
          <a:ext cx="1458205" cy="1458205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3A8646-99E6-49E1-9977-109BD912E3C1}">
      <dsp:nvSpPr>
        <dsp:cNvPr id="0" name=""/>
        <dsp:cNvSpPr/>
      </dsp:nvSpPr>
      <dsp:spPr>
        <a:xfrm>
          <a:off x="1987049" y="0"/>
          <a:ext cx="1927389" cy="437899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t" anchorCtr="1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200" kern="1200" dirty="0"/>
            <a:t>Land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700" kern="1200" dirty="0"/>
            <a:t>OT: Mozes en Jozua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700" kern="1200" dirty="0"/>
            <a:t>NT: Christus</a:t>
          </a:r>
        </a:p>
      </dsp:txBody>
      <dsp:txXfrm>
        <a:off x="1987049" y="1751598"/>
        <a:ext cx="1927389" cy="1751598"/>
      </dsp:txXfrm>
    </dsp:sp>
    <dsp:sp modelId="{69E82703-AF29-468E-93DB-FFEAE269384D}">
      <dsp:nvSpPr>
        <dsp:cNvPr id="0" name=""/>
        <dsp:cNvSpPr/>
      </dsp:nvSpPr>
      <dsp:spPr>
        <a:xfrm>
          <a:off x="2221641" y="262739"/>
          <a:ext cx="1458205" cy="1458205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96B281-4856-4ED9-ACED-75C25252044B}">
      <dsp:nvSpPr>
        <dsp:cNvPr id="0" name=""/>
        <dsp:cNvSpPr/>
      </dsp:nvSpPr>
      <dsp:spPr>
        <a:xfrm>
          <a:off x="3972260" y="0"/>
          <a:ext cx="1927389" cy="437899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t" anchorCtr="1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200" kern="1200" dirty="0"/>
            <a:t>Tempel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700" kern="1200" dirty="0"/>
            <a:t>OT: Aäron en priesters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700" kern="1200" dirty="0"/>
            <a:t>NT: Christus</a:t>
          </a:r>
        </a:p>
      </dsp:txBody>
      <dsp:txXfrm>
        <a:off x="3972260" y="1751598"/>
        <a:ext cx="1927389" cy="1751598"/>
      </dsp:txXfrm>
    </dsp:sp>
    <dsp:sp modelId="{45D0AD1E-9B61-45DB-8D76-1020C0125CA5}">
      <dsp:nvSpPr>
        <dsp:cNvPr id="0" name=""/>
        <dsp:cNvSpPr/>
      </dsp:nvSpPr>
      <dsp:spPr>
        <a:xfrm>
          <a:off x="4206852" y="262739"/>
          <a:ext cx="1458205" cy="1458205"/>
        </a:xfrm>
        <a:prstGeom prst="ellipse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30B925-2AFA-49BE-AD54-23F58A045B0A}">
      <dsp:nvSpPr>
        <dsp:cNvPr id="0" name=""/>
        <dsp:cNvSpPr/>
      </dsp:nvSpPr>
      <dsp:spPr>
        <a:xfrm>
          <a:off x="5957471" y="0"/>
          <a:ext cx="1927389" cy="437899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t" anchorCtr="1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200" kern="1200" dirty="0"/>
            <a:t>Stad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700" kern="1200" dirty="0"/>
            <a:t>OT: Aardse Jeruzalem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700" kern="1200" dirty="0"/>
            <a:t>NT: Ware Jeruzalem</a:t>
          </a:r>
        </a:p>
      </dsp:txBody>
      <dsp:txXfrm>
        <a:off x="5957471" y="1751598"/>
        <a:ext cx="1927389" cy="1751598"/>
      </dsp:txXfrm>
    </dsp:sp>
    <dsp:sp modelId="{C78EE5C1-C8EB-43AB-BDC9-2E6FB84970E7}">
      <dsp:nvSpPr>
        <dsp:cNvPr id="0" name=""/>
        <dsp:cNvSpPr/>
      </dsp:nvSpPr>
      <dsp:spPr>
        <a:xfrm>
          <a:off x="6192063" y="262739"/>
          <a:ext cx="1458205" cy="1458205"/>
        </a:xfrm>
        <a:prstGeom prst="ellipse">
          <a:avLst/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885DD4-D478-48D3-B6BE-DA2074E81470}">
      <dsp:nvSpPr>
        <dsp:cNvPr id="0" name=""/>
        <dsp:cNvSpPr/>
      </dsp:nvSpPr>
      <dsp:spPr>
        <a:xfrm>
          <a:off x="315467" y="3503196"/>
          <a:ext cx="7255764" cy="656849"/>
        </a:xfrm>
        <a:prstGeom prst="leftRightArrow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2164C-9A06-44E9-B44C-B8B034C7459D}" type="slidenum">
              <a:rPr lang="nl-BE" smtClean="0"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36551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50600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39347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65260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9366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9106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02899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73748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41211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2241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21944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4989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96035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535305" y="619539"/>
            <a:ext cx="2980039" cy="307669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Hebreeën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535306" y="3857695"/>
            <a:ext cx="2980039" cy="1237765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verbruiksartikelen voor kantoor, overdekt, schaar, papier&#10;&#10;Door AI gegenereerde inhoud is mogelijk onjuist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7" r="1" b="1"/>
          <a:stretch>
            <a:fillRect/>
          </a:stretch>
        </p:blipFill>
        <p:spPr bwMode="auto">
          <a:xfrm>
            <a:off x="20" y="10"/>
            <a:ext cx="5244655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737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623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354009360"/>
              </p:ext>
            </p:extLst>
          </p:nvPr>
        </p:nvGraphicFramePr>
        <p:xfrm>
          <a:off x="179512" y="1489348"/>
          <a:ext cx="8784976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179512" y="625252"/>
            <a:ext cx="8507288" cy="889000"/>
          </a:xfrm>
        </p:spPr>
        <p:txBody>
          <a:bodyPr/>
          <a:lstStyle/>
          <a:p>
            <a:r>
              <a:rPr lang="nl-BE" dirty="0"/>
              <a:t>Een bemoediging aan Rome, door…</a:t>
            </a:r>
          </a:p>
        </p:txBody>
      </p:sp>
    </p:spTree>
    <p:extLst>
      <p:ext uri="{BB962C8B-B14F-4D97-AF65-F5344CB8AC3E}">
        <p14:creationId xmlns:p14="http://schemas.microsoft.com/office/powerpoint/2010/main" val="877772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54495"/>
            <a:ext cx="7886700" cy="714773"/>
          </a:xfrm>
        </p:spPr>
        <p:txBody>
          <a:bodyPr>
            <a:normAutofit/>
          </a:bodyPr>
          <a:lstStyle/>
          <a:p>
            <a:r>
              <a:rPr lang="nl-BE" dirty="0"/>
              <a:t>Christus’ verhevenheid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7609083"/>
              </p:ext>
            </p:extLst>
          </p:nvPr>
        </p:nvGraphicFramePr>
        <p:xfrm>
          <a:off x="628650" y="769268"/>
          <a:ext cx="7886700" cy="43789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9778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15213"/>
            <a:ext cx="7886700" cy="610039"/>
          </a:xfrm>
        </p:spPr>
        <p:txBody>
          <a:bodyPr/>
          <a:lstStyle/>
          <a:p>
            <a:r>
              <a:rPr lang="nl-BE" dirty="0"/>
              <a:t>Verheven boven engelen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28650" y="625252"/>
            <a:ext cx="7886700" cy="4522217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nl-BE" dirty="0"/>
              <a:t>Intro – God uiteindelijk gesproken </a:t>
            </a:r>
            <a:r>
              <a:rPr lang="nl-BE" i="1" dirty="0"/>
              <a:t>in</a:t>
            </a:r>
            <a:r>
              <a:rPr lang="nl-BE" dirty="0"/>
              <a:t> de Zoon (1:1-4)</a:t>
            </a:r>
          </a:p>
          <a:p>
            <a:pPr marL="109728" indent="0">
              <a:buNone/>
            </a:pPr>
            <a:r>
              <a:rPr lang="nl-BE" dirty="0"/>
              <a:t>A – Als Zoon verheven boven de engelen (1:5-14)</a:t>
            </a:r>
          </a:p>
          <a:p>
            <a:pPr marL="109728" indent="0">
              <a:buNone/>
            </a:pPr>
            <a:r>
              <a:rPr lang="nl-BE" dirty="0"/>
              <a:t>X’ – Wijs het woord van de Zoon niet af! (2:1-9; Ps8)</a:t>
            </a:r>
          </a:p>
          <a:p>
            <a:pPr marL="109728" indent="0">
              <a:buNone/>
            </a:pPr>
            <a:r>
              <a:rPr lang="nl-BE" dirty="0"/>
              <a:t>	B – ‘U hebt hem een weinig minder</a:t>
            </a:r>
            <a:br>
              <a:rPr lang="nl-BE" dirty="0"/>
            </a:br>
            <a:r>
              <a:rPr lang="nl-BE" dirty="0"/>
              <a:t>		gemaakt dan engelen’ (1:7a)</a:t>
            </a:r>
          </a:p>
          <a:p>
            <a:pPr marL="109728" indent="0">
              <a:buNone/>
            </a:pPr>
            <a:r>
              <a:rPr lang="nl-BE" dirty="0"/>
              <a:t>	A’ – ‘met heerlijkheid en eer</a:t>
            </a:r>
            <a:br>
              <a:rPr lang="nl-BE" dirty="0"/>
            </a:br>
            <a:r>
              <a:rPr lang="nl-BE" dirty="0"/>
              <a:t>		hebt U hem gekroond’ (1:7b).</a:t>
            </a:r>
          </a:p>
          <a:p>
            <a:pPr marL="109728" indent="0">
              <a:buNone/>
            </a:pPr>
            <a:r>
              <a:rPr lang="nl-BE" dirty="0"/>
              <a:t>B’ – Als Zoon tijdelijk lager dan de engelen</a:t>
            </a:r>
            <a:br>
              <a:rPr lang="nl-BE" dirty="0"/>
            </a:br>
            <a:r>
              <a:rPr lang="nl-BE" dirty="0"/>
              <a:t>	in </a:t>
            </a:r>
            <a:r>
              <a:rPr lang="nl-BE" i="1" dirty="0"/>
              <a:t>kosmos</a:t>
            </a:r>
            <a:r>
              <a:rPr lang="nl-BE" dirty="0"/>
              <a:t> (2:10-18).</a:t>
            </a:r>
          </a:p>
        </p:txBody>
      </p:sp>
    </p:spTree>
    <p:extLst>
      <p:ext uri="{BB962C8B-B14F-4D97-AF65-F5344CB8AC3E}">
        <p14:creationId xmlns:p14="http://schemas.microsoft.com/office/powerpoint/2010/main" val="3019237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544</TotalTime>
  <Words>162</Words>
  <Application>Microsoft Office PowerPoint</Application>
  <PresentationFormat>Diavoorstelling (16:10)</PresentationFormat>
  <Paragraphs>30</Paragraphs>
  <Slides>5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2013 - 2022 Thema</vt:lpstr>
      <vt:lpstr>Hebreeën</vt:lpstr>
      <vt:lpstr>PowerPoint-presentatie</vt:lpstr>
      <vt:lpstr>Een bemoediging aan Rome, door…</vt:lpstr>
      <vt:lpstr>Christus’ verhevenheid</vt:lpstr>
      <vt:lpstr>Verheven boven engelen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132</cp:revision>
  <dcterms:created xsi:type="dcterms:W3CDTF">2019-09-04T13:46:42Z</dcterms:created>
  <dcterms:modified xsi:type="dcterms:W3CDTF">2025-10-13T12:59:35Z</dcterms:modified>
</cp:coreProperties>
</file>